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228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310b46d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310b46d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310b46d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310b46d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310b46d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310b46d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310b46d3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310b46d3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310b46d3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310b46d3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s://www.youtube.com/watch?v=vfN4tqSdajc&amp;t=178s" TargetMode="External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hyperlink" Target="https://otletmania.hu/10-tipp-a-regi-ruhak-ujrahasznositasahoz-1-resz/" TargetMode="External"/><Relationship Id="rId4" Type="http://schemas.openxmlformats.org/officeDocument/2006/relationships/hyperlink" Target="https://mindy.hu/hu/kreativ-otletek/2/kreativ-ujrahasznositas/12/kreativ-ujrahasznositasi-otletek-ruhakbol-es-textilekb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378850" y="1235525"/>
            <a:ext cx="8520600" cy="252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77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Slow fashion és a fast fashion</a:t>
            </a:r>
            <a:endParaRPr sz="77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11700" y="376025"/>
            <a:ext cx="8520600" cy="41928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b="1" u="sng">
                <a:solidFill>
                  <a:srgbClr val="000000"/>
                </a:solidFill>
              </a:rPr>
              <a:t>Fast fashion:</a:t>
            </a:r>
            <a:r>
              <a:rPr lang="hu">
                <a:solidFill>
                  <a:srgbClr val="000000"/>
                </a:solidFill>
              </a:rPr>
              <a:t> Az iparnak, az emberek, állatok és a környezet kizsákmányolásán alapuló, folytonos vásárlásra ösztönző, tömeggyártó területe.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 b="1" u="sng">
                <a:solidFill>
                  <a:srgbClr val="000000"/>
                </a:solidFill>
              </a:rPr>
              <a:t>Slow fashion:</a:t>
            </a:r>
            <a:r>
              <a:rPr lang="hu">
                <a:solidFill>
                  <a:srgbClr val="000000"/>
                </a:solidFill>
              </a:rPr>
              <a:t> Elsősorban természetes, újrahasznosított anyagokkal dolgozó, tudatos vásárlásra ösztönző, a hazai tervezőket és termékeiket támogató márka/irányzat. Alapja az etikus kereskedelem. Célja az egyedi, minőségi, tartós darabok előállítása.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Impact"/>
                <a:ea typeface="Impact"/>
                <a:cs typeface="Impact"/>
                <a:sym typeface="Impact"/>
              </a:rPr>
              <a:t>Slow fashion jellemzői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minőségi, tartós termékek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előállítása kisebb mennyiségben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magasabb árak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természetes, újrahasznosított anyagokat hasznosít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csökkenti a hulladéktermelést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önmagunk megismerésére és a tudatos vásárlásra ösztönöz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támogatja a kreativitást és a hazai piacot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725" y="0"/>
            <a:ext cx="2193275" cy="21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6025" y="0"/>
            <a:ext cx="2764700" cy="18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1550" y="3101475"/>
            <a:ext cx="3342451" cy="20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Impact"/>
                <a:ea typeface="Impact"/>
                <a:cs typeface="Impact"/>
                <a:sym typeface="Impact"/>
              </a:rPr>
              <a:t>Fast fashion jellemzői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viszonylag alacsony árú, megfizethető termékek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könnyen elérhetőek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gyártása gyors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nagy mennyiségben előállított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nem tartós, gyorsan elhasználódik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044" y="2871919"/>
            <a:ext cx="4337549" cy="22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9975" y="2235275"/>
            <a:ext cx="2414025" cy="24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4333" y="0"/>
            <a:ext cx="3109676" cy="207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Hogyan hasznosíthatóak újra a ruháink? </a:t>
            </a:r>
            <a:endParaRPr sz="25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törlőrongy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kisgyerek ruha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rongyszőnyeg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pénztárca, tolltartó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bevásárló szatyor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új ruhadarab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játékok plüssök készítése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hu">
                <a:solidFill>
                  <a:srgbClr val="000000"/>
                </a:solidFill>
              </a:rPr>
              <a:t>párnahuzat készítése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5722" y="3551575"/>
            <a:ext cx="2383150" cy="15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855" y="1496450"/>
            <a:ext cx="1424026" cy="189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325" y="3746875"/>
            <a:ext cx="2471025" cy="13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7250" y="587095"/>
            <a:ext cx="3476750" cy="3969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2500">
                <a:latin typeface="Impact"/>
                <a:ea typeface="Impact"/>
                <a:cs typeface="Impact"/>
                <a:sym typeface="Impact"/>
              </a:rPr>
              <a:t>Hogyan hasznosíthatóak újra a ruháink? </a:t>
            </a:r>
            <a:endParaRPr sz="250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" u="sng">
                <a:solidFill>
                  <a:schemeClr val="hlink"/>
                </a:solidFill>
                <a:hlinkClick r:id="rId3"/>
              </a:rPr>
              <a:t>https://www.youtube.com/watch?v=vfN4tqSdajc&amp;t=178s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" u="sng">
                <a:solidFill>
                  <a:schemeClr val="hlink"/>
                </a:solidFill>
                <a:hlinkClick r:id="rId4"/>
              </a:rPr>
              <a:t>https://mindy.hu/hu/kreativ-otletek/2/kreativ-ujrahasznositas/12/kreativ-ujrahasznositasi-otletek-ruhakbol-es-textilekbol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hu" u="sng">
                <a:solidFill>
                  <a:schemeClr val="hlink"/>
                </a:solidFill>
                <a:hlinkClick r:id="rId5"/>
              </a:rPr>
              <a:t>https://otletmania.hu/10-tipp-a-regi-ruhak-ujrahasznositasahoz-1-resz/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2800" y="2712762"/>
            <a:ext cx="1619475" cy="24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5150" y="2571750"/>
            <a:ext cx="2401129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43798" y="3244825"/>
            <a:ext cx="3375427" cy="189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1B0FF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Diavetítés a képernyőre (16:9 oldalarány)</PresentationFormat>
  <Paragraphs>31</Paragraphs>
  <Slides>6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Simple Light</vt:lpstr>
      <vt:lpstr>PowerPoint bemutató</vt:lpstr>
      <vt:lpstr>PowerPoint bemutató</vt:lpstr>
      <vt:lpstr>Slow fashion jellemzői</vt:lpstr>
      <vt:lpstr>Fast fashion jellemzői</vt:lpstr>
      <vt:lpstr>Hogyan hasznosíthatóak újra a ruháink? </vt:lpstr>
      <vt:lpstr>Hogyan hasznosíthatóak újra a ruháink?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Anya</dc:creator>
  <cp:lastModifiedBy>Anya</cp:lastModifiedBy>
  <cp:revision>1</cp:revision>
  <dcterms:modified xsi:type="dcterms:W3CDTF">2021-04-30T14:29:33Z</dcterms:modified>
</cp:coreProperties>
</file>