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3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15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00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86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05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5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77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12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50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45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42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1EE485E7-7D6D-4CB0-A3AD-261D97B2E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A55E3208-F0C4-4962-8946-065C94F89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71503637-F177-AE46-B169-E05748694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0235" y="1027937"/>
            <a:ext cx="6083708" cy="3711894"/>
          </a:xfrm>
        </p:spPr>
        <p:txBody>
          <a:bodyPr anchor="ctr">
            <a:normAutofit/>
          </a:bodyPr>
          <a:lstStyle/>
          <a:p>
            <a:r>
              <a:rPr lang="hu-HU" sz="5400"/>
              <a:t>fashion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61267633-CA20-8F41-86A1-524EBE6E3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057" y="1027937"/>
            <a:ext cx="3254899" cy="3711894"/>
          </a:xfrm>
        </p:spPr>
        <p:txBody>
          <a:bodyPr anchor="ctr">
            <a:normAutofit/>
          </a:bodyPr>
          <a:lstStyle/>
          <a:p>
            <a:pPr algn="r"/>
            <a:r>
              <a:rPr lang="hu-HU"/>
              <a:t>Slow fashion and fast fashion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4FAE17D3-C2DC-4665-AF20-33C5BACD5E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1375124"/>
            <a:ext cx="0" cy="301752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7021C573-B3FF-44B8-A5DE-AB39E9AA6B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50B0CCD4-E9B0-43B2-806F-05EDF57A76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2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1C9F922C-8D46-A04F-83D7-51F50A7A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/>
          <a:lstStyle/>
          <a:p>
            <a:r>
              <a:rPr lang="hu-HU"/>
              <a:t>Mit jelent?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19E4393-6B53-0B40-918C-6423CC6D1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/>
          <a:lstStyle/>
          <a:p>
            <a:r>
              <a:rPr lang="hu-HU" dirty="0" err="1"/>
              <a:t>Slow</a:t>
            </a:r>
            <a:r>
              <a:rPr lang="hu-HU" dirty="0"/>
              <a:t> </a:t>
            </a:r>
            <a:r>
              <a:rPr lang="hu-HU" dirty="0" err="1"/>
              <a:t>fashion</a:t>
            </a:r>
            <a:r>
              <a:rPr lang="hu-HU" dirty="0"/>
              <a:t> – magyarra fordítva lassú divatot jelent. Lényegében ezek azok a darabok, amik több évig is használhatóak. Nem kell őket kidobni, vagy eladni, mert bármikor használhatod őket úgy, hogy a jó </a:t>
            </a:r>
            <a:r>
              <a:rPr lang="hu-HU" dirty="0" smtClean="0"/>
              <a:t>minőségüket </a:t>
            </a:r>
            <a:r>
              <a:rPr lang="hu-HU" dirty="0"/>
              <a:t>is </a:t>
            </a:r>
            <a:r>
              <a:rPr lang="hu-HU" dirty="0" smtClean="0"/>
              <a:t>megőrzik.</a:t>
            </a:r>
            <a:endParaRPr lang="hu-HU" dirty="0"/>
          </a:p>
          <a:p>
            <a:r>
              <a:rPr lang="hu-HU" dirty="0" err="1"/>
              <a:t>Fast</a:t>
            </a:r>
            <a:r>
              <a:rPr lang="hu-HU" dirty="0"/>
              <a:t> </a:t>
            </a:r>
            <a:r>
              <a:rPr lang="hu-HU" dirty="0" err="1"/>
              <a:t>fashion</a:t>
            </a:r>
            <a:r>
              <a:rPr lang="hu-HU" dirty="0"/>
              <a:t> – magyarra fordítva gyors divatot jelent.  A teljes ellentéte a </a:t>
            </a:r>
            <a:r>
              <a:rPr lang="hu-HU" dirty="0" err="1"/>
              <a:t>slow</a:t>
            </a:r>
            <a:r>
              <a:rPr lang="hu-HU" dirty="0"/>
              <a:t> </a:t>
            </a:r>
            <a:r>
              <a:rPr lang="hu-HU" dirty="0" err="1"/>
              <a:t>fashion-nek</a:t>
            </a:r>
            <a:r>
              <a:rPr lang="hu-HU" dirty="0"/>
              <a:t>. Ezek olyan ruhák, amik nem túl jó minőségűek.  Anyaguk nem bírja sokáig, nagyon </a:t>
            </a:r>
            <a:r>
              <a:rPr lang="hu-HU" dirty="0" smtClean="0"/>
              <a:t>maximum </a:t>
            </a:r>
            <a:r>
              <a:rPr lang="hu-HU" dirty="0"/>
              <a:t>egy évig. Ezeket a ruhákat dobjuk ki, és váltjuk le nagyon gyorsan.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9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2810100C-B2E3-4BD2-B42B-F78F0239C2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ABDA076A-A426-4BA4-91D7-2194025E1E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753317" y="1847088"/>
            <a:ext cx="498508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Cím 1">
            <a:extLst>
              <a:ext uri="{FF2B5EF4-FFF2-40B4-BE49-F238E27FC236}">
                <a16:creationId xmlns:a16="http://schemas.microsoft.com/office/drawing/2014/main" xmlns="" id="{C901BBA4-276E-8341-903D-63F64B87E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318" y="804520"/>
            <a:ext cx="4985079" cy="1049235"/>
          </a:xfrm>
        </p:spPr>
        <p:txBody>
          <a:bodyPr/>
          <a:lstStyle/>
          <a:p>
            <a:r>
              <a:rPr lang="hu-HU"/>
              <a:t>Slow fashion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6FE94E2-EB97-4BF3-ADFD-1D6ECE62B4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E19263DE-9849-4BA8-8990-4AFC76B953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32238" y="482171"/>
            <a:ext cx="4641751" cy="5149101"/>
            <a:chOff x="7463259" y="583365"/>
            <a:chExt cx="4641750" cy="518192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20925473-E783-403A-8BDE-D1EBDAEDA4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463259" y="583365"/>
              <a:ext cx="464175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EABD99F7-1E3E-4B98-A113-A2DAA96D11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776318" y="915807"/>
              <a:ext cx="4001651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Kép 4">
            <a:extLst>
              <a:ext uri="{FF2B5EF4-FFF2-40B4-BE49-F238E27FC236}">
                <a16:creationId xmlns:a16="http://schemas.microsoft.com/office/drawing/2014/main" xmlns="" id="{F106AF78-84BF-5543-A5E0-419D17429A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33" b="-4"/>
          <a:stretch/>
        </p:blipFill>
        <p:spPr>
          <a:xfrm>
            <a:off x="1271223" y="1116345"/>
            <a:ext cx="3362141" cy="3866172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1D5DE91-24A2-DB4B-9ACB-8687C9181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317" y="2015732"/>
            <a:ext cx="4985080" cy="3450613"/>
          </a:xfrm>
        </p:spPr>
        <p:txBody>
          <a:bodyPr>
            <a:normAutofit/>
          </a:bodyPr>
          <a:lstStyle/>
          <a:p>
            <a:r>
              <a:rPr lang="hu-HU"/>
              <a:t>Márkás ruhák.</a:t>
            </a:r>
          </a:p>
          <a:p>
            <a:r>
              <a:rPr lang="hu-HU"/>
              <a:t>Jó minőség.</a:t>
            </a:r>
          </a:p>
          <a:p>
            <a:r>
              <a:rPr lang="hu-HU"/>
              <a:t>Több évig használható.</a:t>
            </a:r>
          </a:p>
          <a:p>
            <a:r>
              <a:rPr lang="hu-HU"/>
              <a:t>Nem megy ki hamar a divatból.</a:t>
            </a:r>
          </a:p>
          <a:p>
            <a:r>
              <a:rPr lang="hu-HU"/>
              <a:t>Megfelelő anyagból készül.</a:t>
            </a:r>
          </a:p>
          <a:p>
            <a:r>
              <a:rPr lang="hu-HU"/>
              <a:t>Megfelelő szakemberek dolgoznak rajtuk.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463556DA-E50F-49FC-B9C5-16746A9372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C2D4E8CC-A5F3-49D3-A830-647340CFFD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12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1669046F-5838-4C7A-BBE8-A77F40FD9C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2D5E6CDB-92ED-43A1-9491-C46E2C8E99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EBB966BC-DC49-4138-8DEF-B1CD130339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EDD0BD06-EC5B-4F0E-A221-562BC2BA6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634200B3-EC47-4A5B-A640-7118BF6AD2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23B9DAF8-7DB4-40CB-85F8-7E02F95C6C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7042" y="984450"/>
            <a:ext cx="5145580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606AED2C-61BA-485C-9DD4-B23B6280F9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Cím 1">
            <a:extLst>
              <a:ext uri="{FF2B5EF4-FFF2-40B4-BE49-F238E27FC236}">
                <a16:creationId xmlns:a16="http://schemas.microsoft.com/office/drawing/2014/main" xmlns="" id="{EDE83E92-AA5B-1147-8A8E-78D866C02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/>
          <a:lstStyle/>
          <a:p>
            <a:r>
              <a:rPr lang="hu-HU"/>
              <a:t>Fast fashion</a:t>
            </a:r>
          </a:p>
        </p:txBody>
      </p:sp>
      <p:pic>
        <p:nvPicPr>
          <p:cNvPr id="4" name="Kép 4">
            <a:extLst>
              <a:ext uri="{FF2B5EF4-FFF2-40B4-BE49-F238E27FC236}">
                <a16:creationId xmlns:a16="http://schemas.microsoft.com/office/drawing/2014/main" xmlns="" id="{D7557987-5260-3A4C-91C9-DE8698AD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223" y="1559667"/>
            <a:ext cx="4825148" cy="2979528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83169C2-FD02-FF4B-AF0B-80ECD5F85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9" y="2015732"/>
            <a:ext cx="3520368" cy="3450613"/>
          </a:xfrm>
        </p:spPr>
        <p:txBody>
          <a:bodyPr>
            <a:normAutofit/>
          </a:bodyPr>
          <a:lstStyle/>
          <a:p>
            <a:r>
              <a:rPr lang="hu-HU" dirty="0"/>
              <a:t>Nem jó </a:t>
            </a:r>
            <a:r>
              <a:rPr lang="hu-HU" dirty="0" smtClean="0"/>
              <a:t>minőség.</a:t>
            </a:r>
            <a:endParaRPr lang="hu-HU" dirty="0"/>
          </a:p>
          <a:p>
            <a:r>
              <a:rPr lang="hu-HU" dirty="0"/>
              <a:t>Hamar tönkre megy.</a:t>
            </a:r>
          </a:p>
          <a:p>
            <a:r>
              <a:rPr lang="hu-HU" dirty="0"/>
              <a:t>Pár hónap után kidobható.</a:t>
            </a:r>
          </a:p>
          <a:p>
            <a:r>
              <a:rPr lang="hu-HU" dirty="0"/>
              <a:t>Gyenge, olcsón megfizethető munkaerő.</a:t>
            </a:r>
          </a:p>
          <a:p>
            <a:r>
              <a:rPr lang="hu-HU" dirty="0"/>
              <a:t>Túl sok víz felhasználása.</a:t>
            </a:r>
          </a:p>
          <a:p>
            <a:r>
              <a:rPr lang="hu-HU" dirty="0"/>
              <a:t>Nincs divatban sokáig.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7EFCF05C-6070-460B-8E60-12BE3EFD19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CFD731F1-726F-453E-9516-3058095DE9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96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83377604-9AE3-4D46-94ED-EBA8CEE39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/>
          <a:lstStyle/>
          <a:p>
            <a:r>
              <a:rPr lang="hu-HU" dirty="0" smtClean="0"/>
              <a:t>ÚJRAHASZNOSÍTÁS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F7AF3E1-73DF-104F-B23C-28F5E70DD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68897"/>
            <a:ext cx="9405891" cy="26996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A ruháinkat több féle módon újra lehet hasznosítani – mindegyik út jó lehet.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Kisebb </a:t>
            </a:r>
            <a:r>
              <a:rPr lang="hu-HU" dirty="0" smtClean="0"/>
              <a:t>unokatesónak </a:t>
            </a:r>
            <a:r>
              <a:rPr lang="hu-HU" dirty="0"/>
              <a:t>vagy testvérnek odaadni.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Leadni adományozó helyeken.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Rászoruló családoknak odaadni.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Eladni őket.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Kicsit átalakítani őket, és ha </a:t>
            </a:r>
            <a:r>
              <a:rPr lang="hu-HU" dirty="0" smtClean="0"/>
              <a:t>jobb </a:t>
            </a:r>
            <a:r>
              <a:rPr lang="hu-HU" dirty="0"/>
              <a:t>minőségű a ruha újra tudod használni.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0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85F1D78-FD9F-4432-B90E-00D863D4F3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0F47C422-E141-4484-A58E-A1A3B656C5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36A0C8A2-5797-403D-A628-7C98BC65B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88AB1130-8367-405F-A4A7-3CBD2F2E1D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xmlns="" id="{11E64A39-1004-422F-A486-67061CA32B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87EC08E-5D20-4431-8EE0-B242CBDF39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9269BD56-9EAB-B14B-B2FB-EFCF702E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300"/>
              <a:t>Köszönöm a figyelmet!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C3827C31-E7B1-4179-8774-BD1A7B9E22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B5A1CECA-29F6-4E33-95E7-19157ED5F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980206F2-EA0A-4FAB-903F-F3BBE8AB92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8879DCCD-E681-4A6F-A632-C5B686EF6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Kép 5">
            <a:extLst>
              <a:ext uri="{FF2B5EF4-FFF2-40B4-BE49-F238E27FC236}">
                <a16:creationId xmlns:a16="http://schemas.microsoft.com/office/drawing/2014/main" xmlns="" id="{BE26C901-F87D-2543-A49C-27A5014FA7D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1" r="1002" b="-4"/>
          <a:stretch/>
        </p:blipFill>
        <p:spPr>
          <a:xfrm>
            <a:off x="4629274" y="1116345"/>
            <a:ext cx="3710850" cy="3866172"/>
          </a:xfrm>
          <a:prstGeom prst="rect">
            <a:avLst/>
          </a:prstGeom>
        </p:spPr>
      </p:pic>
      <p:pic>
        <p:nvPicPr>
          <p:cNvPr id="6" name="Kép 6">
            <a:extLst>
              <a:ext uri="{FF2B5EF4-FFF2-40B4-BE49-F238E27FC236}">
                <a16:creationId xmlns:a16="http://schemas.microsoft.com/office/drawing/2014/main" xmlns="" id="{9D708216-5F3E-EE43-B928-E780DD0E9BD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" r="804" b="2"/>
          <a:stretch/>
        </p:blipFill>
        <p:spPr>
          <a:xfrm>
            <a:off x="8503809" y="1119484"/>
            <a:ext cx="2403715" cy="1479589"/>
          </a:xfrm>
          <a:prstGeom prst="rect">
            <a:avLst/>
          </a:prstGeom>
        </p:spPr>
      </p:pic>
      <p:pic>
        <p:nvPicPr>
          <p:cNvPr id="4" name="Kép 4">
            <a:extLst>
              <a:ext uri="{FF2B5EF4-FFF2-40B4-BE49-F238E27FC236}">
                <a16:creationId xmlns:a16="http://schemas.microsoft.com/office/drawing/2014/main" xmlns="" id="{BF04FFE0-30A3-0D47-86F2-CDC49CD90E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0" r="13618" b="-4"/>
          <a:stretch/>
        </p:blipFill>
        <p:spPr>
          <a:xfrm>
            <a:off x="8503810" y="2750597"/>
            <a:ext cx="2403715" cy="222199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2215A9CC-FE8E-42FC-888D-D6EAA19969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85B2F53D-B9AF-476D-B4EF-B13D2045DB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291129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Egyéni</PresentationFormat>
  <Paragraphs>27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Galéria</vt:lpstr>
      <vt:lpstr>fashion</vt:lpstr>
      <vt:lpstr>Mit jelent?</vt:lpstr>
      <vt:lpstr>Slow fashion</vt:lpstr>
      <vt:lpstr>Fast fashion</vt:lpstr>
      <vt:lpstr>ÚJRAHASZNOSÍTÁS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fashion</dc:title>
  <dc:creator>oraveczeva@sulid.hu</dc:creator>
  <cp:lastModifiedBy>Anya</cp:lastModifiedBy>
  <cp:revision>2</cp:revision>
  <dcterms:created xsi:type="dcterms:W3CDTF">2021-04-20T14:14:51Z</dcterms:created>
  <dcterms:modified xsi:type="dcterms:W3CDTF">2021-04-30T14:11:05Z</dcterms:modified>
</cp:coreProperties>
</file>