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0" r:id="rId4"/>
    <p:sldId id="258" r:id="rId5"/>
    <p:sldId id="264" r:id="rId6"/>
    <p:sldId id="263" r:id="rId7"/>
    <p:sldId id="267" r:id="rId8"/>
    <p:sldId id="261" r:id="rId9"/>
    <p:sldId id="262" r:id="rId10"/>
    <p:sldId id="259" r:id="rId11"/>
    <p:sldId id="257" r:id="rId12"/>
    <p:sldId id="268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6925-03A2-45C1-8639-B5690ACECAB0}" type="datetimeFigureOut">
              <a:rPr lang="hu-HU" smtClean="0"/>
              <a:t>2021.04.28.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AA493-C1B6-42B7-AC24-6BB72C2558A4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6925-03A2-45C1-8639-B5690ACECAB0}" type="datetimeFigureOut">
              <a:rPr lang="hu-HU" smtClean="0"/>
              <a:t>2021.04.28.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A493-C1B6-42B7-AC24-6BB72C2558A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6925-03A2-45C1-8639-B5690ACECAB0}" type="datetimeFigureOut">
              <a:rPr lang="hu-HU" smtClean="0"/>
              <a:t>2021.04.28.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A493-C1B6-42B7-AC24-6BB72C2558A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6925-03A2-45C1-8639-B5690ACECAB0}" type="datetimeFigureOut">
              <a:rPr lang="hu-HU" smtClean="0"/>
              <a:t>2021.04.28.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AA493-C1B6-42B7-AC24-6BB72C2558A4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6925-03A2-45C1-8639-B5690ACECAB0}" type="datetimeFigureOut">
              <a:rPr lang="hu-HU" smtClean="0"/>
              <a:t>2021.04.28.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AA493-C1B6-42B7-AC24-6BB72C2558A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6925-03A2-45C1-8639-B5690ACECAB0}" type="datetimeFigureOut">
              <a:rPr lang="hu-HU" smtClean="0"/>
              <a:t>2021.04.28.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AA493-C1B6-42B7-AC24-6BB72C2558A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6925-03A2-45C1-8639-B5690ACECAB0}" type="datetimeFigureOut">
              <a:rPr lang="hu-HU" smtClean="0"/>
              <a:t>2021.04.28.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AA493-C1B6-42B7-AC24-6BB72C2558A4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6925-03A2-45C1-8639-B5690ACECAB0}" type="datetimeFigureOut">
              <a:rPr lang="hu-HU" smtClean="0"/>
              <a:t>2021.04.28.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AA493-C1B6-42B7-AC24-6BB72C2558A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6925-03A2-45C1-8639-B5690ACECAB0}" type="datetimeFigureOut">
              <a:rPr lang="hu-HU" smtClean="0"/>
              <a:t>2021.04.28.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AA493-C1B6-42B7-AC24-6BB72C2558A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6925-03A2-45C1-8639-B5690ACECAB0}" type="datetimeFigureOut">
              <a:rPr lang="hu-HU" smtClean="0"/>
              <a:t>2021.04.28.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AA493-C1B6-42B7-AC24-6BB72C2558A4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6925-03A2-45C1-8639-B5690ACECAB0}" type="datetimeFigureOut">
              <a:rPr lang="hu-HU" smtClean="0"/>
              <a:t>2021.04.28.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AA493-C1B6-42B7-AC24-6BB72C2558A4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C096925-03A2-45C1-8639-B5690ACECAB0}" type="datetimeFigureOut">
              <a:rPr lang="hu-HU" smtClean="0"/>
              <a:t>2021.04.28.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19AA493-C1B6-42B7-AC24-6BB72C2558A4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smtClean="0"/>
              <a:t>Költészet napja 2021</a:t>
            </a:r>
            <a:endParaRPr lang="hu-HU" b="1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Hetedikes diákok versei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7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20486" t="17320" r="18980" b="29412"/>
          <a:stretch/>
        </p:blipFill>
        <p:spPr bwMode="auto">
          <a:xfrm>
            <a:off x="0" y="764704"/>
            <a:ext cx="914400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55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/>
          <p:nvPr/>
        </p:nvPicPr>
        <p:blipFill rotWithShape="1">
          <a:blip r:embed="rId2"/>
          <a:srcRect l="15504" t="16340" r="16026" b="10784"/>
          <a:stretch/>
        </p:blipFill>
        <p:spPr bwMode="auto">
          <a:xfrm>
            <a:off x="0" y="404664"/>
            <a:ext cx="9144000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21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1484784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smtClean="0">
                <a:latin typeface="Script MT Bold" panose="03040602040607080904" pitchFamily="66" charset="0"/>
              </a:rPr>
              <a:t>Minden ifjú költ</a:t>
            </a:r>
            <a:r>
              <a:rPr lang="hu-HU" sz="3200" b="1" i="1" smtClean="0">
                <a:latin typeface="Aldhabi" panose="01000000000000000000" pitchFamily="2" charset="-78"/>
                <a:cs typeface="Aldhabi" panose="01000000000000000000" pitchFamily="2" charset="-78"/>
              </a:rPr>
              <a:t>ő</a:t>
            </a:r>
            <a:r>
              <a:rPr lang="hu-HU" sz="3600" smtClean="0">
                <a:latin typeface="Script MT Bold" panose="03040602040607080904" pitchFamily="66" charset="0"/>
              </a:rPr>
              <a:t>nek köszönjük a munkáját! </a:t>
            </a:r>
          </a:p>
          <a:p>
            <a:pPr algn="ctr"/>
            <a:endParaRPr lang="hu-HU" sz="3600" smtClean="0">
              <a:latin typeface="Script MT Bold" panose="03040602040607080904" pitchFamily="66" charset="0"/>
            </a:endParaRPr>
          </a:p>
          <a:p>
            <a:pPr algn="ctr"/>
            <a:r>
              <a:rPr lang="hu-HU" sz="3600" smtClean="0">
                <a:latin typeface="Script MT Bold" panose="03040602040607080904" pitchFamily="66" charset="0"/>
              </a:rPr>
              <a:t>*  *  *</a:t>
            </a:r>
            <a:endParaRPr lang="hu-HU" sz="3600">
              <a:latin typeface="Script MT Bold" panose="03040602040607080904" pitchFamily="66" charset="0"/>
            </a:endParaRPr>
          </a:p>
          <a:p>
            <a:pPr algn="ctr"/>
            <a:endParaRPr lang="hu-HU" sz="3600">
              <a:latin typeface="Script MT Bold" panose="03040602040607080904" pitchFamily="66" charset="0"/>
            </a:endParaRPr>
          </a:p>
          <a:p>
            <a:pPr algn="ctr"/>
            <a:r>
              <a:rPr lang="hu-HU" sz="3600" smtClean="0">
                <a:latin typeface="Script MT Bold" panose="03040602040607080904" pitchFamily="66" charset="0"/>
              </a:rPr>
              <a:t>A gy</a:t>
            </a:r>
            <a:r>
              <a:rPr lang="hu-HU" sz="3200" b="1" i="1" smtClean="0">
                <a:latin typeface="Aldhabi" panose="01000000000000000000" pitchFamily="2" charset="-78"/>
                <a:cs typeface="Aldhabi" panose="01000000000000000000" pitchFamily="2" charset="-78"/>
              </a:rPr>
              <a:t>ő</a:t>
            </a:r>
            <a:r>
              <a:rPr lang="hu-HU" sz="3600" smtClean="0">
                <a:latin typeface="Script MT Bold" panose="03040602040607080904" pitchFamily="66" charset="0"/>
              </a:rPr>
              <a:t>zteseknek szívb</a:t>
            </a:r>
            <a:r>
              <a:rPr lang="hu-HU" sz="3200" b="1" i="1" smtClean="0">
                <a:latin typeface="Aldhabi" panose="01000000000000000000" pitchFamily="2" charset="-78"/>
                <a:cs typeface="Aldhabi" panose="01000000000000000000" pitchFamily="2" charset="-78"/>
              </a:rPr>
              <a:t>ő</a:t>
            </a:r>
            <a:r>
              <a:rPr lang="hu-HU" sz="3600" smtClean="0">
                <a:latin typeface="Script MT Bold" panose="03040602040607080904" pitchFamily="66" charset="0"/>
              </a:rPr>
              <a:t>l gratulálunk!</a:t>
            </a:r>
            <a:endParaRPr lang="hu-HU" sz="360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8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/>
          <p:nvPr/>
        </p:nvPicPr>
        <p:blipFill rotWithShape="1">
          <a:blip r:embed="rId2"/>
          <a:srcRect l="14764" t="17320" r="19717" b="17974"/>
          <a:stretch/>
        </p:blipFill>
        <p:spPr bwMode="auto">
          <a:xfrm>
            <a:off x="0" y="321790"/>
            <a:ext cx="9113168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28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7936" t="24510" r="8090" b="16340"/>
          <a:stretch/>
        </p:blipFill>
        <p:spPr bwMode="auto">
          <a:xfrm>
            <a:off x="0" y="1196752"/>
            <a:ext cx="9144000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56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16795" t="25163" r="21563" b="10131"/>
          <a:stretch/>
        </p:blipFill>
        <p:spPr bwMode="auto">
          <a:xfrm>
            <a:off x="-225102" y="406946"/>
            <a:ext cx="9649072" cy="6190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4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3875" t="14706" r="21748" b="11765"/>
          <a:stretch/>
        </p:blipFill>
        <p:spPr bwMode="auto">
          <a:xfrm>
            <a:off x="-252536" y="260648"/>
            <a:ext cx="9550276" cy="645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90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5905" t="13072" r="16217" b="9477"/>
          <a:stretch/>
        </p:blipFill>
        <p:spPr bwMode="auto">
          <a:xfrm>
            <a:off x="21158" y="404664"/>
            <a:ext cx="9122842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84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7014" t="13073" r="32083" b="10457"/>
          <a:stretch/>
        </p:blipFill>
        <p:spPr bwMode="auto">
          <a:xfrm>
            <a:off x="-184498" y="332656"/>
            <a:ext cx="9509025" cy="6418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50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6276" t="13726" r="31898" b="12744"/>
          <a:stretch/>
        </p:blipFill>
        <p:spPr bwMode="auto">
          <a:xfrm>
            <a:off x="0" y="332656"/>
            <a:ext cx="9144000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3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/>
          <p:nvPr/>
        </p:nvPicPr>
        <p:blipFill rotWithShape="1">
          <a:blip r:embed="rId2"/>
          <a:srcRect l="17902" t="14379" r="17319" b="15360"/>
          <a:stretch/>
        </p:blipFill>
        <p:spPr bwMode="auto">
          <a:xfrm>
            <a:off x="-10840" y="264641"/>
            <a:ext cx="9180512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68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i">
  <a:themeElements>
    <a:clrScheme name="Elem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i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73</TotalTime>
  <Words>21</Words>
  <Application>Microsoft Office PowerPoint</Application>
  <PresentationFormat>Diavetítés a képernyőre (4:3 oldalarány)</PresentationFormat>
  <Paragraphs>7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Elemi</vt:lpstr>
      <vt:lpstr>Költészet napja 2021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BCA</dc:creator>
  <cp:lastModifiedBy>BCA</cp:lastModifiedBy>
  <cp:revision>7</cp:revision>
  <dcterms:created xsi:type="dcterms:W3CDTF">2021-04-28T06:42:10Z</dcterms:created>
  <dcterms:modified xsi:type="dcterms:W3CDTF">2021-04-28T07:55:26Z</dcterms:modified>
</cp:coreProperties>
</file>